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7199313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48" d="100"/>
          <a:sy n="148" d="100"/>
        </p:scale>
        <p:origin x="42" y="-7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767462"/>
            <a:ext cx="6119416" cy="375991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5672376"/>
            <a:ext cx="5399485" cy="2607442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1C7F-87C8-497F-9C2E-9E61B8EFB0C9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4A21-D8C4-4DD1-8EFF-E61BACABD5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4885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1C7F-87C8-497F-9C2E-9E61B8EFB0C9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4A21-D8C4-4DD1-8EFF-E61BACABD5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321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574987"/>
            <a:ext cx="1552352" cy="91523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574987"/>
            <a:ext cx="4567064" cy="91523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1C7F-87C8-497F-9C2E-9E61B8EFB0C9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4A21-D8C4-4DD1-8EFF-E61BACABD5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4444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1C7F-87C8-497F-9C2E-9E61B8EFB0C9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4A21-D8C4-4DD1-8EFF-E61BACABD5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1311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692444"/>
            <a:ext cx="6209407" cy="4492401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7227345"/>
            <a:ext cx="6209407" cy="2362447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1C7F-87C8-497F-9C2E-9E61B8EFB0C9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4A21-D8C4-4DD1-8EFF-E61BACABD5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2021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2874937"/>
            <a:ext cx="3059708" cy="685235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2874937"/>
            <a:ext cx="3059708" cy="685235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1C7F-87C8-497F-9C2E-9E61B8EFB0C9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4A21-D8C4-4DD1-8EFF-E61BACABD5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2737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574990"/>
            <a:ext cx="6209407" cy="208745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647443"/>
            <a:ext cx="3045646" cy="129747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3944914"/>
            <a:ext cx="3045646" cy="580237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2647443"/>
            <a:ext cx="3060646" cy="129747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3944914"/>
            <a:ext cx="3060646" cy="580237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1C7F-87C8-497F-9C2E-9E61B8EFB0C9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4A21-D8C4-4DD1-8EFF-E61BACABD5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9578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1C7F-87C8-497F-9C2E-9E61B8EFB0C9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4A21-D8C4-4DD1-8EFF-E61BACABD5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5871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1C7F-87C8-497F-9C2E-9E61B8EFB0C9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4A21-D8C4-4DD1-8EFF-E61BACABD5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836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19984"/>
            <a:ext cx="2321966" cy="251994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554968"/>
            <a:ext cx="3644652" cy="7674832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239929"/>
            <a:ext cx="2321966" cy="6002369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1C7F-87C8-497F-9C2E-9E61B8EFB0C9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4A21-D8C4-4DD1-8EFF-E61BACABD5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9315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19984"/>
            <a:ext cx="2321966" cy="251994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554968"/>
            <a:ext cx="3644652" cy="7674832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239929"/>
            <a:ext cx="2321966" cy="6002369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1C7F-87C8-497F-9C2E-9E61B8EFB0C9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4A21-D8C4-4DD1-8EFF-E61BACABD5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416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574990"/>
            <a:ext cx="6209407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2874937"/>
            <a:ext cx="6209407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C7F-87C8-497F-9C2E-9E61B8EFB0C9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64A21-D8C4-4DD1-8EFF-E61BACABD5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148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5397" y="93785"/>
            <a:ext cx="1673916" cy="479375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559" y="0"/>
            <a:ext cx="1540594" cy="4903784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600" y="0"/>
            <a:ext cx="1540594" cy="4834386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765" y="15886"/>
            <a:ext cx="1540594" cy="4829389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6"/>
            <a:ext cx="1671250" cy="4901954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98824" y="441969"/>
            <a:ext cx="4621317" cy="139826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733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733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733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733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069" y="513502"/>
            <a:ext cx="1262550" cy="1281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89" y="523907"/>
            <a:ext cx="1577072" cy="154833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124931" y="4806086"/>
            <a:ext cx="6941062" cy="5993677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256016" y="9465434"/>
            <a:ext cx="7990812" cy="1466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733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endParaRPr lang="tr-TR" sz="1733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733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 21.03.2023</a:t>
            </a:r>
            <a:r>
              <a:rPr lang="tr-TR" sz="1733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733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 17.00</a:t>
            </a:r>
          </a:p>
          <a:p>
            <a:pPr algn="ctr"/>
            <a:endParaRPr lang="tr-TR" sz="2800" b="1" i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2800" b="1" i="1" baseline="300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ONLİNE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932475" y="4923968"/>
            <a:ext cx="3396962" cy="903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2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Ayça DOĞAN</a:t>
            </a:r>
          </a:p>
          <a:p>
            <a:pPr algn="ctr">
              <a:lnSpc>
                <a:spcPct val="125000"/>
              </a:lnSpc>
            </a:pPr>
            <a:r>
              <a:rPr lang="tr-TR" sz="22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22519007</a:t>
            </a:r>
          </a:p>
        </p:txBody>
      </p:sp>
      <p:sp>
        <p:nvSpPr>
          <p:cNvPr id="7" name="Dikdörtgen 6"/>
          <p:cNvSpPr/>
          <p:nvPr/>
        </p:nvSpPr>
        <p:spPr>
          <a:xfrm>
            <a:off x="451448" y="5445468"/>
            <a:ext cx="6377969" cy="3488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2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</a:p>
          <a:p>
            <a:pPr algn="ctr">
              <a:lnSpc>
                <a:spcPct val="125000"/>
              </a:lnSpc>
            </a:pPr>
            <a:endParaRPr lang="tr-TR" sz="1733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</a:pPr>
            <a:endParaRPr lang="tr-TR" sz="1733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</a:pPr>
            <a:r>
              <a:rPr lang="tr-TR" sz="1733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Polar Uç Grup Taşıyan Yeni </a:t>
            </a:r>
            <a:r>
              <a:rPr lang="tr-TR" sz="1733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Kiral</a:t>
            </a:r>
            <a:r>
              <a:rPr lang="tr-TR" sz="1733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1733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Kalamitik</a:t>
            </a:r>
            <a:r>
              <a:rPr lang="tr-TR" sz="1733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Sıvı Kristal Molekül Sentezi ve </a:t>
            </a:r>
            <a:r>
              <a:rPr lang="tr-TR" sz="1733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Karakterizasyonu</a:t>
            </a:r>
            <a:endParaRPr lang="tr-TR" sz="1733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</a:pPr>
            <a:endParaRPr lang="tr-TR" sz="1733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</a:pPr>
            <a:endParaRPr lang="tr-TR" sz="1733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</a:pPr>
            <a:r>
              <a:rPr lang="tr-TR" sz="1733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</a:pPr>
            <a:r>
              <a:rPr lang="tr-TR" sz="1733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1733" u="sng" dirty="0">
                <a:latin typeface="Times New Roman"/>
                <a:ea typeface="Batang"/>
              </a:rPr>
              <a:t> </a:t>
            </a:r>
            <a:r>
              <a:rPr lang="tr-TR" sz="1733" b="1" u="sng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Doç.Dr</a:t>
            </a:r>
            <a:r>
              <a:rPr lang="tr-TR" sz="1733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. ÖMER TAHİR GÜNKARA</a:t>
            </a:r>
          </a:p>
          <a:p>
            <a:pPr algn="ctr">
              <a:lnSpc>
                <a:spcPct val="125000"/>
              </a:lnSpc>
            </a:pPr>
            <a:endParaRPr lang="tr-TR" sz="1733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829981" y="1789225"/>
            <a:ext cx="3535115" cy="3219049"/>
          </a:xfrm>
          <a:prstGeom prst="star5">
            <a:avLst/>
          </a:prstGeom>
          <a:blipFill dpi="0" rotWithShape="0">
            <a:blip r:embed="rId5"/>
            <a:srcRect/>
            <a:stretch>
              <a:fillRect l="20000" t="17000" r="20000" b="-10000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sz="1925"/>
          </a:p>
        </p:txBody>
      </p:sp>
      <p:sp>
        <p:nvSpPr>
          <p:cNvPr id="19" name="Rectangle 10">
            <a:extLst>
              <a:ext uri="{FF2B5EF4-FFF2-40B4-BE49-F238E27FC236}">
                <a16:creationId xmlns:a16="http://schemas.microsoft.com/office/drawing/2014/main" xmlns="" id="{59A35792-4155-939E-9934-4B8E5D3EA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1889"/>
            <a:ext cx="193925" cy="424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5991" tIns="47995" rIns="95991" bIns="47995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 sz="2028"/>
          </a:p>
        </p:txBody>
      </p:sp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82</TotalTime>
  <Words>42</Words>
  <Application>Microsoft Office PowerPoint</Application>
  <PresentationFormat>Özel</PresentationFormat>
  <Paragraphs>19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Batang</vt:lpstr>
      <vt:lpstr>Arial</vt:lpstr>
      <vt:lpstr>Calibri</vt:lpstr>
      <vt:lpstr>Calibri Light</vt:lpstr>
      <vt:lpstr>Comic Sans MS</vt:lpstr>
      <vt:lpstr>Times New Roman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Nur Begüm AKKUŞ</dc:creator>
  <cp:lastModifiedBy>Acer</cp:lastModifiedBy>
  <cp:revision>6</cp:revision>
  <dcterms:created xsi:type="dcterms:W3CDTF">2023-03-05T18:10:07Z</dcterms:created>
  <dcterms:modified xsi:type="dcterms:W3CDTF">2023-03-17T19:54:51Z</dcterms:modified>
</cp:coreProperties>
</file>